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76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EA3B-DE0A-463E-86F0-1B9671AB2991}" type="datetimeFigureOut">
              <a:rPr lang="en-US" smtClean="0"/>
              <a:t>10/21/2009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AAF3-A9A2-4D22-AE21-017F0ACD622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4572000">
                <a:tc>
                  <a:txBody>
                    <a:bodyPr/>
                    <a:lstStyle/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Alun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Go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lew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Aberdaron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Bwrw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glaw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Gwen</a:t>
                      </a: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Bendigedig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Abersoch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Braf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0">
                <a:tc>
                  <a:txBody>
                    <a:bodyPr/>
                    <a:lstStyle/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Elin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Ofnadwy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!</a:t>
                      </a: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Nefyn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Oer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Alaw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Wedi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blino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Aberdaron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18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Poeth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4572000">
                <a:tc>
                  <a:txBody>
                    <a:bodyPr/>
                    <a:lstStyle/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Sion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Gweddol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Edern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bwrw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eira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Tegid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Iawn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Llanbedrog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bwrw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glaw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Wil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Bendigedig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Mynytho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braf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Sam</a:t>
                      </a: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Go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lew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Rhyd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-y-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clafdy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oer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4572000">
                <a:tc>
                  <a:txBody>
                    <a:bodyPr/>
                    <a:lstStyle/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Jac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Ardderchog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Chwilog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chwythu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Sioned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Iawn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Tudweiliog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stormus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Anna</a:t>
                      </a: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Wedi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blino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Awstralia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braf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Nel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Teimlo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Ofnadwy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Byw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yn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Seland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  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Newydd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Tywydd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oer</a:t>
                      </a:r>
                      <a:endParaRPr lang="en-GB" sz="2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165</Words>
  <Application>Microsoft Office PowerPoint</Application>
  <PresentationFormat>On-screen Show (4:3)</PresentationFormat>
  <Paragraphs>92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Fflur</dc:creator>
  <cp:lastModifiedBy>Fflur</cp:lastModifiedBy>
  <cp:revision>7</cp:revision>
  <dcterms:created xsi:type="dcterms:W3CDTF">2009-10-21T17:50:54Z</dcterms:created>
  <dcterms:modified xsi:type="dcterms:W3CDTF">2009-10-21T18:24:53Z</dcterms:modified>
</cp:coreProperties>
</file>